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8"/>
  </p:notesMasterIdLst>
  <p:sldIdLst>
    <p:sldId id="256" r:id="rId2"/>
    <p:sldId id="266" r:id="rId3"/>
    <p:sldId id="267" r:id="rId4"/>
    <p:sldId id="296" r:id="rId5"/>
    <p:sldId id="293" r:id="rId6"/>
    <p:sldId id="294" r:id="rId7"/>
    <p:sldId id="277" r:id="rId8"/>
    <p:sldId id="279" r:id="rId9"/>
    <p:sldId id="280" r:id="rId10"/>
    <p:sldId id="281" r:id="rId11"/>
    <p:sldId id="264" r:id="rId12"/>
    <p:sldId id="272" r:id="rId13"/>
    <p:sldId id="282" r:id="rId14"/>
    <p:sldId id="295" r:id="rId15"/>
    <p:sldId id="292" r:id="rId16"/>
    <p:sldId id="258" r:id="rId17"/>
  </p:sldIdLst>
  <p:sldSz cx="12192000" cy="6858000"/>
  <p:notesSz cx="12192000" cy="6858000"/>
  <p:embeddedFontLst>
    <p:embeddedFont>
      <p:font typeface="Calibri" panose="020F0502020204030204" pitchFamily="34" charset="0"/>
      <p:regular r:id="rId19"/>
      <p:bold r:id="rId20"/>
      <p:italic r:id="rId21"/>
      <p:boldItalic r:id="rId22"/>
    </p:embeddedFont>
    <p:embeddedFont>
      <p:font typeface="Quicksand" panose="020F0502020204030204" pitchFamily="34" charset="0"/>
      <p:regular r:id="rId23"/>
      <p:bold r:id="rId24"/>
      <p:italic r:id="rId25"/>
      <p:boldItalic r:id="rId26"/>
    </p:embeddedFont>
    <p:embeddedFont>
      <p:font typeface="Quicksand SemiBold" panose="020F0502020204030204" pitchFamily="34" charset="0"/>
      <p:regular r:id="rId27"/>
      <p:bold r:id="rId28"/>
      <p:italic r:id="rId29"/>
      <p:boldItalic r:id="rId30"/>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38640"/>
    <p:restoredTop sz="94694"/>
  </p:normalViewPr>
  <p:slideViewPr>
    <p:cSldViewPr snapToGrid="0">
      <p:cViewPr varScale="1">
        <p:scale>
          <a:sx n="78" d="100"/>
          <a:sy n="78" d="100"/>
        </p:scale>
        <p:origin x="192" y="1280"/>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diagrams/_rels/data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A34EF38B-22DE-0F42-A002-325E29E120F2}">
      <dgm:prSet/>
      <dgm:spPr/>
      <dgm:t>
        <a:bodyPr/>
        <a:lstStyle/>
        <a:p>
          <a:r>
            <a:rPr lang="en-GB" b="0" dirty="0">
              <a:solidFill>
                <a:schemeClr val="tx1"/>
              </a:solidFill>
            </a:rPr>
            <a:t>Develop a learning unit plan</a:t>
          </a:r>
          <a:endParaRPr lang="en-GB" dirty="0">
            <a:solidFill>
              <a:schemeClr val="tx1"/>
            </a:solidFill>
          </a:endParaRPr>
        </a:p>
      </dgm:t>
    </dgm:pt>
    <dgm:pt modelId="{E041087C-6AE9-C04C-B2F4-5166055FD1D4}" type="parTrans" cxnId="{66B092EB-7F10-744C-9BEF-98F3BC097A22}">
      <dgm:prSet/>
      <dgm:spPr/>
      <dgm:t>
        <a:bodyPr/>
        <a:lstStyle/>
        <a:p>
          <a:endParaRPr lang="en-GB"/>
        </a:p>
      </dgm:t>
    </dgm:pt>
    <dgm:pt modelId="{1FC85D8A-EF71-D64F-AB9E-D62F5967292C}" type="sibTrans" cxnId="{66B092EB-7F10-744C-9BEF-98F3BC097A22}">
      <dgm:prSet/>
      <dgm:spPr/>
      <dgm:t>
        <a:bodyPr/>
        <a:lstStyle/>
        <a:p>
          <a:endParaRPr lang="en-GB"/>
        </a:p>
      </dgm:t>
    </dgm:pt>
    <dgm:pt modelId="{C3ACD9B4-58D0-FE41-9F48-90CF3DA8CB67}">
      <dgm:prSet/>
      <dgm:spPr/>
      <dgm:t>
        <a:bodyPr/>
        <a:lstStyle/>
        <a:p>
          <a:r>
            <a:rPr lang="en-GB" b="0" dirty="0">
              <a:solidFill>
                <a:schemeClr val="tx1"/>
              </a:solidFill>
            </a:rPr>
            <a:t>Design learning content</a:t>
          </a:r>
        </a:p>
      </dgm:t>
    </dgm:pt>
    <dgm:pt modelId="{CF89DC10-4C1C-7A49-B015-996FF580BD85}" type="parTrans" cxnId="{131CD1B6-76DC-C143-91E3-F781409EF305}">
      <dgm:prSet/>
      <dgm:spPr/>
      <dgm:t>
        <a:bodyPr/>
        <a:lstStyle/>
        <a:p>
          <a:endParaRPr lang="en-GB"/>
        </a:p>
      </dgm:t>
    </dgm:pt>
    <dgm:pt modelId="{41A0090E-B3ED-DA43-B9EA-D27DD0FE4F79}" type="sibTrans" cxnId="{131CD1B6-76DC-C143-91E3-F781409EF305}">
      <dgm:prSet/>
      <dgm:spPr/>
      <dgm:t>
        <a:bodyPr/>
        <a:lstStyle/>
        <a:p>
          <a:endParaRPr lang="en-GB"/>
        </a:p>
      </dgm:t>
    </dgm:pt>
    <dgm:pt modelId="{FB668863-5E8F-5149-ADE9-B8294D5098D2}">
      <dgm:prSet/>
      <dgm:spPr/>
      <dgm:t>
        <a:bodyPr/>
        <a:lstStyle/>
        <a:p>
          <a:r>
            <a:rPr lang="en-GB" b="0" dirty="0">
              <a:solidFill>
                <a:schemeClr val="tx1"/>
              </a:solidFill>
            </a:rPr>
            <a:t>Define assessment strategy</a:t>
          </a:r>
        </a:p>
      </dgm:t>
    </dgm:pt>
    <dgm:pt modelId="{D8EF0FA4-7C5F-A24B-AFD1-986668F658C1}" type="parTrans" cxnId="{30845DE5-0B93-9447-B983-A351AA3A69CD}">
      <dgm:prSet/>
      <dgm:spPr/>
      <dgm:t>
        <a:bodyPr/>
        <a:lstStyle/>
        <a:p>
          <a:endParaRPr lang="en-GB"/>
        </a:p>
      </dgm:t>
    </dgm:pt>
    <dgm:pt modelId="{3DC5F987-53F5-7E41-983A-1AFC62665BA5}" type="sibTrans" cxnId="{30845DE5-0B93-9447-B983-A351AA3A69CD}">
      <dgm:prSet/>
      <dgm:spPr/>
      <dgm:t>
        <a:bodyPr/>
        <a:lstStyle/>
        <a:p>
          <a:endParaRPr lang="en-GB"/>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9E859CDE-7339-0248-9A18-DD0119DD537E}" type="pres">
      <dgm:prSet presAssocID="{A34EF38B-22DE-0F42-A002-325E29E120F2}" presName="text_1" presStyleLbl="node1" presStyleIdx="0" presStyleCnt="3">
        <dgm:presLayoutVars>
          <dgm:bulletEnabled val="1"/>
        </dgm:presLayoutVars>
      </dgm:prSet>
      <dgm:spPr/>
    </dgm:pt>
    <dgm:pt modelId="{3A805065-D4FA-0446-8FD4-4DADF8ABA05C}" type="pres">
      <dgm:prSet presAssocID="{A34EF38B-22DE-0F42-A002-325E29E120F2}" presName="accent_1" presStyleCnt="0"/>
      <dgm:spPr/>
    </dgm:pt>
    <dgm:pt modelId="{2D3FC799-51C0-3E4A-A95E-F9CF43A05AA9}" type="pres">
      <dgm:prSet presAssocID="{A34EF38B-22DE-0F42-A002-325E29E120F2}" presName="accentRepeatNode" presStyleLbl="solidFgAcc1" presStyleIdx="0" presStyleCnt="3"/>
      <dgm:spPr/>
    </dgm:pt>
    <dgm:pt modelId="{0140FEDA-FB24-FA43-AF29-CC116412DECE}" type="pres">
      <dgm:prSet presAssocID="{C3ACD9B4-58D0-FE41-9F48-90CF3DA8CB67}" presName="text_2" presStyleLbl="node1" presStyleIdx="1" presStyleCnt="3">
        <dgm:presLayoutVars>
          <dgm:bulletEnabled val="1"/>
        </dgm:presLayoutVars>
      </dgm:prSet>
      <dgm:spPr/>
    </dgm:pt>
    <dgm:pt modelId="{4C3F1512-DC71-BB41-85CA-4EC57692986B}" type="pres">
      <dgm:prSet presAssocID="{C3ACD9B4-58D0-FE41-9F48-90CF3DA8CB67}" presName="accent_2" presStyleCnt="0"/>
      <dgm:spPr/>
    </dgm:pt>
    <dgm:pt modelId="{6AB01BC9-6C94-0046-87E5-1EC390FFEC3E}" type="pres">
      <dgm:prSet presAssocID="{C3ACD9B4-58D0-FE41-9F48-90CF3DA8CB67}" presName="accentRepeatNode" presStyleLbl="solidFgAcc1" presStyleIdx="1" presStyleCnt="3"/>
      <dgm:spPr/>
    </dgm:pt>
    <dgm:pt modelId="{78406FF7-D5AA-8A4B-8DF5-AF9A25CB8D97}" type="pres">
      <dgm:prSet presAssocID="{FB668863-5E8F-5149-ADE9-B8294D5098D2}" presName="text_3" presStyleLbl="node1" presStyleIdx="2" presStyleCnt="3">
        <dgm:presLayoutVars>
          <dgm:bulletEnabled val="1"/>
        </dgm:presLayoutVars>
      </dgm:prSet>
      <dgm:spPr/>
    </dgm:pt>
    <dgm:pt modelId="{00CC1D18-226D-6342-84F9-E8A4833CE926}" type="pres">
      <dgm:prSet presAssocID="{FB668863-5E8F-5149-ADE9-B8294D5098D2}" presName="accent_3" presStyleCnt="0"/>
      <dgm:spPr/>
    </dgm:pt>
    <dgm:pt modelId="{6D51830D-E1D9-1149-BD79-92DB3BF610F6}" type="pres">
      <dgm:prSet presAssocID="{FB668863-5E8F-5149-ADE9-B8294D5098D2}" presName="accentRepeatNode" presStyleLbl="solidFgAcc1" presStyleIdx="2" presStyleCnt="3"/>
      <dgm:spPr/>
    </dgm:pt>
  </dgm:ptLst>
  <dgm:cxnLst>
    <dgm:cxn modelId="{66535021-4A75-B343-8300-59EAFA9B0AD4}" type="presOf" srcId="{1FC85D8A-EF71-D64F-AB9E-D62F5967292C}" destId="{9002D5DD-9C2C-7940-91CB-FA49256D6C72}" srcOrd="0" destOrd="0" presId="urn:microsoft.com/office/officeart/2008/layout/VerticalCurvedList"/>
    <dgm:cxn modelId="{22E4EF23-4990-BF4F-84BB-BE31C2B23DB3}" type="presOf" srcId="{FB668863-5E8F-5149-ADE9-B8294D5098D2}" destId="{78406FF7-D5AA-8A4B-8DF5-AF9A25CB8D97}" srcOrd="0" destOrd="0" presId="urn:microsoft.com/office/officeart/2008/layout/VerticalCurvedList"/>
    <dgm:cxn modelId="{50277A2D-D8B3-B04E-8B4C-9A461DBBD064}" type="presOf" srcId="{BECEB8E5-7934-A84B-929D-2381D2E3477B}" destId="{AB79663E-E65C-2E48-A36C-5B1810B98766}" srcOrd="0" destOrd="0" presId="urn:microsoft.com/office/officeart/2008/layout/VerticalCurvedList"/>
    <dgm:cxn modelId="{95096EAA-F9E0-D546-AA63-88ABA3C8EDF6}" type="presOf" srcId="{A34EF38B-22DE-0F42-A002-325E29E120F2}" destId="{9E859CDE-7339-0248-9A18-DD0119DD537E}" srcOrd="0" destOrd="0" presId="urn:microsoft.com/office/officeart/2008/layout/VerticalCurvedList"/>
    <dgm:cxn modelId="{131CD1B6-76DC-C143-91E3-F781409EF305}" srcId="{BECEB8E5-7934-A84B-929D-2381D2E3477B}" destId="{C3ACD9B4-58D0-FE41-9F48-90CF3DA8CB67}" srcOrd="1" destOrd="0" parTransId="{CF89DC10-4C1C-7A49-B015-996FF580BD85}" sibTransId="{41A0090E-B3ED-DA43-B9EA-D27DD0FE4F79}"/>
    <dgm:cxn modelId="{E2A903DD-6028-6045-81B8-C4A3BE997B4E}" type="presOf" srcId="{C3ACD9B4-58D0-FE41-9F48-90CF3DA8CB67}" destId="{0140FEDA-FB24-FA43-AF29-CC116412DECE}" srcOrd="0" destOrd="0" presId="urn:microsoft.com/office/officeart/2008/layout/VerticalCurvedList"/>
    <dgm:cxn modelId="{30845DE5-0B93-9447-B983-A351AA3A69CD}" srcId="{BECEB8E5-7934-A84B-929D-2381D2E3477B}" destId="{FB668863-5E8F-5149-ADE9-B8294D5098D2}" srcOrd="2" destOrd="0" parTransId="{D8EF0FA4-7C5F-A24B-AFD1-986668F658C1}" sibTransId="{3DC5F987-53F5-7E41-983A-1AFC62665BA5}"/>
    <dgm:cxn modelId="{66B092EB-7F10-744C-9BEF-98F3BC097A22}" srcId="{BECEB8E5-7934-A84B-929D-2381D2E3477B}" destId="{A34EF38B-22DE-0F42-A002-325E29E120F2}" srcOrd="0" destOrd="0" parTransId="{E041087C-6AE9-C04C-B2F4-5166055FD1D4}" sibTransId="{1FC85D8A-EF71-D64F-AB9E-D62F5967292C}"/>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24051026-A5AA-FF49-AC0B-98296BE7BD0B}" type="presParOf" srcId="{F13EA33D-18CE-6346-8404-701E600A7D73}" destId="{9E859CDE-7339-0248-9A18-DD0119DD537E}" srcOrd="1" destOrd="0" presId="urn:microsoft.com/office/officeart/2008/layout/VerticalCurvedList"/>
    <dgm:cxn modelId="{C533ABFF-63A5-CF48-9455-55895A77C1AC}" type="presParOf" srcId="{F13EA33D-18CE-6346-8404-701E600A7D73}" destId="{3A805065-D4FA-0446-8FD4-4DADF8ABA05C}" srcOrd="2" destOrd="0" presId="urn:microsoft.com/office/officeart/2008/layout/VerticalCurvedList"/>
    <dgm:cxn modelId="{2F89B0BB-CF28-5F43-AB10-776DE7199D7D}" type="presParOf" srcId="{3A805065-D4FA-0446-8FD4-4DADF8ABA05C}" destId="{2D3FC799-51C0-3E4A-A95E-F9CF43A05AA9}" srcOrd="0" destOrd="0" presId="urn:microsoft.com/office/officeart/2008/layout/VerticalCurvedList"/>
    <dgm:cxn modelId="{93631010-F8CB-1E46-A4D3-32D1B1FBAFC3}" type="presParOf" srcId="{F13EA33D-18CE-6346-8404-701E600A7D73}" destId="{0140FEDA-FB24-FA43-AF29-CC116412DECE}" srcOrd="3" destOrd="0" presId="urn:microsoft.com/office/officeart/2008/layout/VerticalCurvedList"/>
    <dgm:cxn modelId="{29C80323-BEAD-1B48-977B-6A69F8A100C3}" type="presParOf" srcId="{F13EA33D-18CE-6346-8404-701E600A7D73}" destId="{4C3F1512-DC71-BB41-85CA-4EC57692986B}" srcOrd="4" destOrd="0" presId="urn:microsoft.com/office/officeart/2008/layout/VerticalCurvedList"/>
    <dgm:cxn modelId="{06A31F16-9BC0-4647-BA3D-D4DAC9A7B968}" type="presParOf" srcId="{4C3F1512-DC71-BB41-85CA-4EC57692986B}" destId="{6AB01BC9-6C94-0046-87E5-1EC390FFEC3E}" srcOrd="0" destOrd="0" presId="urn:microsoft.com/office/officeart/2008/layout/VerticalCurvedList"/>
    <dgm:cxn modelId="{7DF1EC91-1E72-1841-B21E-C1F31637045B}" type="presParOf" srcId="{F13EA33D-18CE-6346-8404-701E600A7D73}" destId="{78406FF7-D5AA-8A4B-8DF5-AF9A25CB8D97}" srcOrd="5" destOrd="0" presId="urn:microsoft.com/office/officeart/2008/layout/VerticalCurvedList"/>
    <dgm:cxn modelId="{028C7387-B7EA-1148-8071-AFFC70AB45F5}" type="presParOf" srcId="{F13EA33D-18CE-6346-8404-701E600A7D73}" destId="{00CC1D18-226D-6342-84F9-E8A4833CE926}" srcOrd="6" destOrd="0" presId="urn:microsoft.com/office/officeart/2008/layout/VerticalCurvedList"/>
    <dgm:cxn modelId="{18D40B49-2207-C04A-B846-B3CC379D2261}" type="presParOf" srcId="{00CC1D18-226D-6342-84F9-E8A4833CE926}" destId="{6D51830D-E1D9-1149-BD79-92DB3BF610F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Rich learning experience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a:solidFill>
                <a:schemeClr val="tx1"/>
              </a:solidFill>
            </a:rPr>
            <a:t>Learning unit plan</a:t>
          </a:r>
          <a:endParaRPr lang="en-GB" dirty="0">
            <a:solidFill>
              <a:schemeClr val="tx1"/>
            </a:solidFill>
          </a:endParaRP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Quizzes</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0074FB75-F24B-F840-BE80-F14B4F1BD163}">
      <dgm:prSet/>
      <dgm:spPr/>
      <dgm:t>
        <a:bodyPr/>
        <a:lstStyle/>
        <a:p>
          <a:r>
            <a:rPr lang="en-GB" dirty="0">
              <a:solidFill>
                <a:schemeClr val="tx1"/>
              </a:solidFill>
            </a:rPr>
            <a:t>no derivative work -&gt; excerpt is used to illuminate an idea or provide an example in another larger work</a:t>
          </a:r>
          <a:endParaRPr lang="en-MK" dirty="0">
            <a:solidFill>
              <a:schemeClr val="tx1"/>
            </a:solidFill>
          </a:endParaRPr>
        </a:p>
      </dgm:t>
    </dgm:pt>
    <dgm:pt modelId="{0023DE3D-D577-6C44-B668-1C54BC271D54}" type="parTrans" cxnId="{1E783544-B089-2A4C-8265-76B8BF89DBB2}">
      <dgm:prSet/>
      <dgm:spPr/>
      <dgm:t>
        <a:bodyPr/>
        <a:lstStyle/>
        <a:p>
          <a:endParaRPr lang="en-GB">
            <a:solidFill>
              <a:schemeClr val="tx1"/>
            </a:solidFill>
          </a:endParaRPr>
        </a:p>
      </dgm:t>
    </dgm:pt>
    <dgm:pt modelId="{26A57A5C-5E98-B54C-827D-7269F35EB723}" type="sibTrans" cxnId="{1E783544-B089-2A4C-8265-76B8BF89DBB2}">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-&gt; when excerpts are combined with other material in a way that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1"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1E783544-B089-2A4C-8265-76B8BF89DBB2}" srcId="{D2F3E7EE-AF28-AD4E-9182-FDD38AC2DFA2}" destId="{0074FB75-F24B-F840-BE80-F14B4F1BD163}" srcOrd="0" destOrd="0" parTransId="{0023DE3D-D577-6C44-B668-1C54BC271D54}" sibTransId="{26A57A5C-5E98-B54C-827D-7269F35EB723}"/>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30DDD96E-5FBF-4D4D-A208-7117D9C54696}" type="presOf" srcId="{0074FB75-F24B-F840-BE80-F14B4F1BD163}" destId="{C00C43FD-4AE0-2148-B3E0-70BA71C9CFEC}" srcOrd="0" destOrd="0" presId="urn:microsoft.com/office/officeart/2005/8/layout/vList2"/>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1"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solidFill>
                <a:schemeClr val="tx1"/>
              </a:solidFill>
            </a:rPr>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solidFill>
                <a:schemeClr val="tx1"/>
              </a:solidFill>
            </a:rPr>
            <a:t>Ensure CC licenses compatibility and correct Adapter’s license</a:t>
          </a:r>
        </a:p>
      </dgm:t>
    </dgm:pt>
    <dgm:pt modelId="{2F9AC772-F132-ED48-B72A-094881C5B24B}" type="parTrans" cxnId="{36BE0423-B1AA-1B4B-B842-1A201BD3B807}">
      <dgm:prSet/>
      <dgm:spPr/>
      <dgm:t>
        <a:bodyPr/>
        <a:lstStyle/>
        <a:p>
          <a:endParaRPr lang="en-GB">
            <a:solidFill>
              <a:schemeClr val="tx1"/>
            </a:solidFill>
          </a:endParaRPr>
        </a:p>
      </dgm:t>
    </dgm:pt>
    <dgm:pt modelId="{C13093D1-B66A-A64F-A3B5-DF264119606F}" type="sibTrans" cxnId="{36BE0423-B1AA-1B4B-B842-1A201BD3B807}">
      <dgm:prSet/>
      <dgm:spPr/>
      <dgm:t>
        <a:bodyPr/>
        <a:lstStyle/>
        <a:p>
          <a:endParaRPr lang="en-GB">
            <a:solidFill>
              <a:schemeClr val="tx1"/>
            </a:solidFill>
          </a:endParaRPr>
        </a:p>
      </dgm:t>
    </dgm:pt>
    <dgm:pt modelId="{8AA7DF25-2FD2-044B-8A24-8EBAE0C2F31E}">
      <dgm:prSet/>
      <dgm:spPr/>
      <dgm:t>
        <a:bodyPr/>
        <a:lstStyle/>
        <a:p>
          <a:r>
            <a:rPr lang="en-GB" b="0" i="0" dirty="0">
              <a:solidFill>
                <a:schemeClr val="tx1"/>
              </a:solidFill>
            </a:rPr>
            <a:t>Attribution is a MUST</a:t>
          </a:r>
        </a:p>
      </dgm:t>
    </dgm:pt>
    <dgm:pt modelId="{A4A19F08-F860-B143-A367-DDE8408CA5B6}" type="parTrans" cxnId="{3CF789CA-98AC-0940-9D3A-932B76984887}">
      <dgm:prSet/>
      <dgm:spPr/>
      <dgm:t>
        <a:bodyPr/>
        <a:lstStyle/>
        <a:p>
          <a:endParaRPr lang="en-GB">
            <a:solidFill>
              <a:schemeClr val="tx1"/>
            </a:solidFill>
          </a:endParaRPr>
        </a:p>
      </dgm:t>
    </dgm:pt>
    <dgm:pt modelId="{891EA38D-B365-8044-AD5C-5C59842EE9DF}" type="sibTrans" cxnId="{3CF789CA-98AC-0940-9D3A-932B76984887}">
      <dgm:prSet/>
      <dgm:spPr/>
      <dgm:t>
        <a:bodyPr/>
        <a:lstStyle/>
        <a:p>
          <a:endParaRPr lang="en-GB">
            <a:solidFill>
              <a:schemeClr val="tx1"/>
            </a:solidFill>
          </a:endParaRPr>
        </a:p>
      </dgm:t>
    </dgm:pt>
    <dgm:pt modelId="{3A9649BC-ECED-3945-B590-B4B600A3AF58}">
      <dgm:prSet/>
      <dgm:spPr/>
      <dgm:t>
        <a:bodyPr/>
        <a:lstStyle/>
        <a:p>
          <a:r>
            <a:rPr lang="en-GB" b="0" i="0" dirty="0">
              <a:solidFill>
                <a:schemeClr val="tx1"/>
              </a:solidFill>
            </a:rPr>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solidFill>
              <a:schemeClr val="tx1"/>
            </a:solidFill>
          </a:endParaRPr>
        </a:p>
      </dgm:t>
    </dgm:pt>
    <dgm:pt modelId="{EDAEEA48-6E98-C948-819B-670CCF472DA3}" type="sibTrans" cxnId="{D4D0BBFD-9FEA-CA49-97BD-590C127EF46A}">
      <dgm:prSet/>
      <dgm:spPr/>
      <dgm:t>
        <a:bodyPr/>
        <a:lstStyle/>
        <a:p>
          <a:endParaRPr lang="en-GB">
            <a:solidFill>
              <a:schemeClr val="tx1"/>
            </a:solidFill>
          </a:endParaRPr>
        </a:p>
      </dgm:t>
    </dgm:pt>
    <dgm:pt modelId="{8A9C5B41-F307-BD41-BE18-C735B5EA763E}">
      <dgm:prSet/>
      <dgm:spPr/>
      <dgm:t>
        <a:bodyPr/>
        <a:lstStyle/>
        <a:p>
          <a:r>
            <a:rPr lang="en-GB" b="0" i="0" dirty="0">
              <a:solidFill>
                <a:schemeClr val="tx1"/>
              </a:solidFill>
            </a:rPr>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solidFill>
              <a:schemeClr val="tx1"/>
            </a:solidFill>
          </a:endParaRPr>
        </a:p>
      </dgm:t>
    </dgm:pt>
    <dgm:pt modelId="{9DD31407-970A-FF4B-B21F-589CC229B511}" type="sibTrans" cxnId="{691E4DF4-45AF-4649-8D56-152FBA2BED38}">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E859CDE-7339-0248-9A18-DD0119DD537E}">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Develop a learning unit plan</a:t>
          </a:r>
          <a:endParaRPr lang="en-GB" sz="4500" kern="1200" dirty="0">
            <a:solidFill>
              <a:schemeClr val="tx1"/>
            </a:solidFill>
          </a:endParaRPr>
        </a:p>
      </dsp:txBody>
      <dsp:txXfrm>
        <a:off x="604289" y="435133"/>
        <a:ext cx="9851585" cy="870267"/>
      </dsp:txXfrm>
    </dsp:sp>
    <dsp:sp modelId="{2D3FC799-51C0-3E4A-A95E-F9CF43A05AA9}">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40FEDA-FB24-FA43-AF29-CC116412DECE}">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Design learning content</a:t>
          </a:r>
        </a:p>
      </dsp:txBody>
      <dsp:txXfrm>
        <a:off x="920631" y="1740535"/>
        <a:ext cx="9535243" cy="870267"/>
      </dsp:txXfrm>
    </dsp:sp>
    <dsp:sp modelId="{6AB01BC9-6C94-0046-87E5-1EC390FFEC3E}">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406FF7-D5AA-8A4B-8DF5-AF9A25CB8D97}">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Define assessment strategy</a:t>
          </a:r>
        </a:p>
      </dsp:txBody>
      <dsp:txXfrm>
        <a:off x="604289" y="3045936"/>
        <a:ext cx="9851585" cy="870267"/>
      </dsp:txXfrm>
    </dsp:sp>
    <dsp:sp modelId="{6D51830D-E1D9-1149-BD79-92DB3BF610F6}">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0698" tIns="125349" rIns="62675" bIns="125349" numCol="1" spcCol="1270" anchor="ctr" anchorCtr="0">
          <a:noAutofit/>
        </a:bodyPr>
        <a:lstStyle/>
        <a:p>
          <a:pPr marL="0" lvl="0" indent="0" algn="ctr" defTabSz="2089150">
            <a:lnSpc>
              <a:spcPct val="90000"/>
            </a:lnSpc>
            <a:spcBef>
              <a:spcPct val="0"/>
            </a:spcBef>
            <a:spcAft>
              <a:spcPct val="35000"/>
            </a:spcAft>
            <a:buNone/>
          </a:pPr>
          <a:r>
            <a:rPr lang="en-GB" sz="4700" kern="1200" dirty="0">
              <a:solidFill>
                <a:schemeClr val="tx1"/>
              </a:solidFill>
            </a:rPr>
            <a:t>Rich learning experience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125349" rIns="62675" bIns="125349" numCol="1" spcCol="1270" anchor="ctr" anchorCtr="0">
          <a:noAutofit/>
        </a:bodyPr>
        <a:lstStyle/>
        <a:p>
          <a:pPr marL="0" lvl="0" indent="0" algn="ctr" defTabSz="2089150">
            <a:lnSpc>
              <a:spcPct val="90000"/>
            </a:lnSpc>
            <a:spcBef>
              <a:spcPct val="0"/>
            </a:spcBef>
            <a:spcAft>
              <a:spcPct val="35000"/>
            </a:spcAft>
            <a:buNone/>
          </a:pPr>
          <a:r>
            <a:rPr lang="en-GB" sz="4700" kern="1200">
              <a:solidFill>
                <a:schemeClr val="tx1"/>
              </a:solidFill>
            </a:rPr>
            <a:t>Learning unit plan</a:t>
          </a:r>
          <a:endParaRPr lang="en-GB" sz="4700" kern="1200" dirty="0">
            <a:solidFill>
              <a:schemeClr val="tx1"/>
            </a:solidFill>
          </a:endParaRP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8024" tIns="125349" rIns="62675" bIns="125349" numCol="1" spcCol="1270" anchor="ctr" anchorCtr="0">
          <a:noAutofit/>
        </a:bodyPr>
        <a:lstStyle/>
        <a:p>
          <a:pPr marL="0" lvl="0" indent="0" algn="ctr" defTabSz="2089150">
            <a:lnSpc>
              <a:spcPct val="90000"/>
            </a:lnSpc>
            <a:spcBef>
              <a:spcPct val="0"/>
            </a:spcBef>
            <a:spcAft>
              <a:spcPct val="35000"/>
            </a:spcAft>
            <a:buNone/>
          </a:pPr>
          <a:r>
            <a:rPr lang="en-GB" sz="4700" kern="1200" dirty="0">
              <a:solidFill>
                <a:schemeClr val="tx1"/>
              </a:solidFill>
            </a:rPr>
            <a:t>Quizzes</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8549"/>
          <a:ext cx="10515600" cy="11138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kern="1200" dirty="0">
              <a:solidFill>
                <a:schemeClr val="tx1"/>
              </a:solidFill>
            </a:rPr>
            <a:t>Combining = combine learning materials from different sources available under different licenses</a:t>
          </a:r>
          <a:endParaRPr lang="en-MK" sz="2800" kern="1200" dirty="0">
            <a:solidFill>
              <a:schemeClr val="tx1"/>
            </a:solidFill>
          </a:endParaRPr>
        </a:p>
      </dsp:txBody>
      <dsp:txXfrm>
        <a:off x="54373" y="72922"/>
        <a:ext cx="10406854" cy="1005094"/>
      </dsp:txXfrm>
    </dsp:sp>
    <dsp:sp modelId="{352EA55E-699D-1C4B-BC8B-D2765CFCFD13}">
      <dsp:nvSpPr>
        <dsp:cNvPr id="0" name=""/>
        <dsp:cNvSpPr/>
      </dsp:nvSpPr>
      <dsp:spPr>
        <a:xfrm>
          <a:off x="0" y="1132389"/>
          <a:ext cx="10515600" cy="695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kern="1200" dirty="0">
              <a:solidFill>
                <a:schemeClr val="tx1"/>
              </a:solidFill>
            </a:rPr>
            <a:t>you may combine any CC-licensed content so long as you provide attribution and comply with the </a:t>
          </a:r>
          <a:r>
            <a:rPr lang="en-GB" sz="2200" kern="1200" dirty="0" err="1">
              <a:solidFill>
                <a:schemeClr val="tx1"/>
              </a:solidFill>
            </a:rPr>
            <a:t>NonCommercial</a:t>
          </a:r>
          <a:r>
            <a:rPr lang="en-GB" sz="2200" kern="1200" dirty="0">
              <a:solidFill>
                <a:schemeClr val="tx1"/>
              </a:solidFill>
            </a:rPr>
            <a:t> restriction if it applies</a:t>
          </a:r>
          <a:endParaRPr lang="en-MK" sz="2200" kern="1200" dirty="0">
            <a:solidFill>
              <a:schemeClr val="tx1"/>
            </a:solidFill>
          </a:endParaRPr>
        </a:p>
      </dsp:txBody>
      <dsp:txXfrm>
        <a:off x="0" y="1132389"/>
        <a:ext cx="10515600" cy="695520"/>
      </dsp:txXfrm>
    </dsp:sp>
    <dsp:sp modelId="{7C84ECB0-D4BB-CB4C-AA0C-2FDA0E823211}">
      <dsp:nvSpPr>
        <dsp:cNvPr id="0" name=""/>
        <dsp:cNvSpPr/>
      </dsp:nvSpPr>
      <dsp:spPr>
        <a:xfrm>
          <a:off x="0" y="1827909"/>
          <a:ext cx="10515600" cy="11138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kern="1200" dirty="0">
              <a:solidFill>
                <a:schemeClr val="tx1"/>
              </a:solidFill>
            </a:rPr>
            <a:t>Remixing = derivative = adaptation =&gt; when the modified work manifests sufficient new creativity to be copyrightable</a:t>
          </a:r>
          <a:endParaRPr lang="en-MK" sz="2800" kern="1200" dirty="0">
            <a:solidFill>
              <a:schemeClr val="tx1"/>
            </a:solidFill>
          </a:endParaRPr>
        </a:p>
      </dsp:txBody>
      <dsp:txXfrm>
        <a:off x="54373" y="1882282"/>
        <a:ext cx="10406854" cy="1005094"/>
      </dsp:txXfrm>
    </dsp:sp>
    <dsp:sp modelId="{C00C43FD-4AE0-2148-B3E0-70BA71C9CFEC}">
      <dsp:nvSpPr>
        <dsp:cNvPr id="0" name=""/>
        <dsp:cNvSpPr/>
      </dsp:nvSpPr>
      <dsp:spPr>
        <a:xfrm>
          <a:off x="0" y="2941749"/>
          <a:ext cx="10515600" cy="1391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kern="1200" dirty="0">
              <a:solidFill>
                <a:schemeClr val="tx1"/>
              </a:solidFill>
            </a:rPr>
            <a:t>no derivative work -&gt; excerpt is used to illuminate an idea or provide an example in another larger work</a:t>
          </a:r>
          <a:endParaRPr lang="en-MK" sz="2200" kern="1200" dirty="0">
            <a:solidFill>
              <a:schemeClr val="tx1"/>
            </a:solidFill>
          </a:endParaRPr>
        </a:p>
        <a:p>
          <a:pPr marL="228600" lvl="1" indent="-228600" algn="l" defTabSz="977900">
            <a:lnSpc>
              <a:spcPct val="90000"/>
            </a:lnSpc>
            <a:spcBef>
              <a:spcPct val="0"/>
            </a:spcBef>
            <a:spcAft>
              <a:spcPct val="20000"/>
            </a:spcAft>
            <a:buChar char="•"/>
          </a:pPr>
          <a:r>
            <a:rPr lang="en-GB" sz="2200" b="1" kern="1200" dirty="0">
              <a:solidFill>
                <a:schemeClr val="accent4"/>
              </a:solidFill>
            </a:rPr>
            <a:t>Adaptation</a:t>
          </a:r>
          <a:r>
            <a:rPr lang="en-GB" sz="2200" kern="1200" dirty="0">
              <a:solidFill>
                <a:schemeClr val="tx1"/>
              </a:solidFill>
            </a:rPr>
            <a:t> -&gt; when excerpts are combined with other material in a way that creates some new version of the original form</a:t>
          </a:r>
          <a:endParaRPr lang="en-MK" sz="2200" kern="1200" dirty="0">
            <a:solidFill>
              <a:schemeClr val="tx1"/>
            </a:solidFill>
          </a:endParaRPr>
        </a:p>
      </dsp:txBody>
      <dsp:txXfrm>
        <a:off x="0" y="2941749"/>
        <a:ext cx="10515600" cy="13910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solidFill>
                <a:schemeClr val="tx1"/>
              </a:solidFill>
            </a:rPr>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solidFill>
                <a:schemeClr val="tx1"/>
              </a:solidFill>
            </a:rPr>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02/08/2023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creativecommons.org/faq/#can-i-combine-material-under-different-creative-commons-licenses-in-my-work" TargetMode="Externa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hyperlink" Target="https://wiki.creativecommons.org/wiki/Recommended_practices_for_attribution" TargetMode="Externa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6.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hyperlink" Target="https://en.wikipedia.org/wiki/Creative_Commons_license" TargetMode="Externa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hyperlink" Target="https://creativecommons.org/faq/#can-i-combine-material-under-different-creative-commons-licenses-in-my-work" TargetMode="External"/><Relationship Id="rId2" Type="http://schemas.openxmlformats.org/officeDocument/2006/relationships/hyperlink" Target="https://creativecommons.org/faq/CC_License_Compatibility_Chart.png" TargetMode="Externa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hyperlink" Target="https://creativecommons.org/licenses/by/4.0"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Learning Unit Development</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2"/>
              </a:rPr>
              <a:t>CC FAQ website</a:t>
            </a:r>
            <a:r>
              <a:rPr lang="en-GB" dirty="0"/>
              <a:t> licensed under the </a:t>
            </a:r>
            <a:r>
              <a:rPr lang="en-GB" dirty="0">
                <a:hlinkClick r:id="rId3"/>
              </a:rPr>
              <a:t>CC BY 4.0 license</a:t>
            </a:r>
            <a:endParaRPr lang="en-GB" dirty="0"/>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spTree>
    <p:extLst>
      <p:ext uri="{BB962C8B-B14F-4D97-AF65-F5344CB8AC3E}">
        <p14:creationId xmlns:p14="http://schemas.microsoft.com/office/powerpoint/2010/main" val="420661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ine grained hierarchical structure clearly depicting the reused learning resources and the new learning content. Ensure CC licenses compatibility and correct Adapter’s license. Attribution is a MUST">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83662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lang="en-US" sz="1200" dirty="0">
                <a:solidFill>
                  <a:schemeClr val="accent2">
                    <a:lumMod val="75000"/>
                  </a:schemeClr>
                </a:solidFill>
                <a:latin typeface="Quicksand"/>
              </a:rPr>
              <a:t>To cite this presentation, please copy and paste: </a:t>
            </a:r>
            <a:br>
              <a:rPr lang="en-US" sz="1200" dirty="0">
                <a:solidFill>
                  <a:schemeClr val="accent2">
                    <a:lumMod val="75000"/>
                  </a:schemeClr>
                </a:solidFill>
                <a:latin typeface="Quicksand"/>
              </a:rPr>
            </a:br>
            <a:r>
              <a:rPr lang="en-US" sz="1200" dirty="0">
                <a:solidFill>
                  <a:schemeClr val="accent3">
                    <a:lumMod val="75000"/>
                  </a:schemeClr>
                </a:solidFill>
                <a:latin typeface="Quicksand"/>
              </a:rPr>
              <a:t>&lt;</a:t>
            </a:r>
            <a:r>
              <a:rPr lang="en-US" sz="1200" u="sng" dirty="0">
                <a:solidFill>
                  <a:schemeClr val="accent3">
                    <a:lumMod val="75000"/>
                  </a:schemeClr>
                </a:solidFill>
                <a:latin typeface="Quicksand"/>
              </a:rPr>
              <a:t>Surname</a:t>
            </a:r>
            <a:r>
              <a:rPr lang="en-US" sz="1200" dirty="0">
                <a:solidFill>
                  <a:schemeClr val="accent3">
                    <a:lumMod val="75000"/>
                  </a:schemeClr>
                </a:solidFill>
                <a:latin typeface="Quicksand"/>
              </a:rPr>
              <a:t>, Name. (Date). Pres title, occasion of the presentation. </a:t>
            </a:r>
            <a:br>
              <a:rPr lang="en-US" sz="1200" dirty="0">
                <a:solidFill>
                  <a:schemeClr val="accent3">
                    <a:lumMod val="75000"/>
                  </a:schemeClr>
                </a:solidFill>
                <a:latin typeface="Quicksand"/>
              </a:rPr>
            </a:br>
            <a:r>
              <a:rPr lang="en-US" sz="1200" dirty="0">
                <a:solidFill>
                  <a:schemeClr val="accent3">
                    <a:lumMod val="75000"/>
                  </a:schemeClr>
                </a:solidFill>
                <a:latin typeface="Quicksand"/>
              </a:rPr>
              <a:t>Link to presentation in Skills4EOSC community on </a:t>
            </a:r>
            <a:r>
              <a:rPr lang="en-US" sz="1200" dirty="0" err="1">
                <a:solidFill>
                  <a:schemeClr val="accent3">
                    <a:lumMod val="75000"/>
                  </a:schemeClr>
                </a:solidFill>
                <a:latin typeface="Quicksand"/>
              </a:rPr>
              <a:t>Zenodo</a:t>
            </a:r>
            <a:r>
              <a:rPr lang="en-US" sz="1200" dirty="0">
                <a:solidFill>
                  <a:schemeClr val="accent3">
                    <a:lumMod val="75000"/>
                  </a:schemeClr>
                </a:solidFill>
                <a:latin typeface="Quicksand"/>
              </a:rPr>
              <a:t>&gt;</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velop a learning unit plan&#13;&#10;Design learning content&#13;&#10;Define assessment strategy&#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6002146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start with rich learning experience, then move to Learning unit plan and finish with Quizzes&#13;&#10;">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177546845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67C78-69BC-6148-8F76-BB2F0DD05052}"/>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718FAA8F-F206-DF45-A432-83929B7E1FAC}"/>
              </a:ext>
            </a:extLst>
          </p:cNvPr>
          <p:cNvSpPr>
            <a:spLocks noGrp="1"/>
          </p:cNvSpPr>
          <p:nvPr>
            <p:ph idx="1"/>
          </p:nvPr>
        </p:nvSpPr>
        <p:spPr/>
        <p:txBody>
          <a:bodyPr/>
          <a:lstStyle/>
          <a:p>
            <a:endParaRPr lang="en-GB"/>
          </a:p>
        </p:txBody>
      </p:sp>
      <p:sp>
        <p:nvSpPr>
          <p:cNvPr id="4" name="Footer Placeholder 3">
            <a:extLst>
              <a:ext uri="{FF2B5EF4-FFF2-40B4-BE49-F238E27FC236}">
                <a16:creationId xmlns:a16="http://schemas.microsoft.com/office/drawing/2014/main" id="{9E908864-3DB9-504E-9E33-E6924F7FDDD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37525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Unit Plan</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84266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Types of CC licenses and their characteristics">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types of rights in CC licenses">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66973328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2"/>
              </a:rPr>
              <a:t>CC License Compatibility Chart</a:t>
            </a:r>
            <a:r>
              <a:rPr lang="en-GB" dirty="0"/>
              <a:t> from </a:t>
            </a:r>
            <a:r>
              <a:rPr lang="en-GB" dirty="0">
                <a:hlinkClick r:id="rId3"/>
              </a:rPr>
              <a:t>CC FAQ website</a:t>
            </a:r>
            <a:r>
              <a:rPr lang="en-GB" dirty="0"/>
              <a:t> licensed under the </a:t>
            </a:r>
            <a:r>
              <a:rPr lang="en-GB" dirty="0">
                <a:hlinkClick r:id="rId4"/>
              </a:rPr>
              <a:t>CC BY 4.0 license</a:t>
            </a:r>
            <a:endParaRPr lang="en-GB" dirty="0"/>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926893"/>
            <a:ext cx="8465910" cy="5004213"/>
          </a:xfrm>
        </p:spPr>
      </p:pic>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Tree>
    <p:extLst>
      <p:ext uri="{BB962C8B-B14F-4D97-AF65-F5344CB8AC3E}">
        <p14:creationId xmlns:p14="http://schemas.microsoft.com/office/powerpoint/2010/main" val="3140254732"/>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1054</TotalTime>
  <Words>700</Words>
  <Application>Microsoft Macintosh PowerPoint</Application>
  <DocSecurity>0</DocSecurity>
  <PresentationFormat>Widescreen</PresentationFormat>
  <Paragraphs>86</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Quicksand SemiBold</vt:lpstr>
      <vt:lpstr>Quicksand</vt:lpstr>
      <vt:lpstr>Calibri</vt:lpstr>
      <vt:lpstr>Arial</vt:lpstr>
      <vt:lpstr>Tema di Office</vt:lpstr>
      <vt:lpstr>Learning Unit Development </vt:lpstr>
      <vt:lpstr>Learning Objectives</vt:lpstr>
      <vt:lpstr>Agenda</vt:lpstr>
      <vt:lpstr>PowerPoint Presentation</vt:lpstr>
      <vt:lpstr>Learning Unit Plan</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40</cp:revision>
  <dcterms:created xsi:type="dcterms:W3CDTF">2022-09-22T13:19:16Z</dcterms:created>
  <dcterms:modified xsi:type="dcterms:W3CDTF">2023-08-02T09:05:20Z</dcterms:modified>
  <cp:category/>
  <dc:identifier/>
  <cp:contentStatus/>
  <dc:language/>
  <cp:version/>
</cp:coreProperties>
</file>